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7" r:id="rId2"/>
    <p:sldId id="296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386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576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A4180E-32F7-F864-22BD-714E794401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9288EFE-C6CA-9163-68FC-B6ACB4AC5F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B08E2E-25DB-33DA-24FA-BCA3EE6A7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590205-54F3-7B44-9F5E-20299FBE8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0361AC-AAF0-C4E2-09A2-AFC07603B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410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A7532F-B034-618A-C453-3713DC136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64FFC33-22DE-8397-0E71-B628C6068BD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D43C6B-B14C-98E2-A5EB-1499F3838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DDE711F-3B87-0BFF-1CAD-CD35B66A2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A23CF3-FB42-4AA5-C5A8-10A1773BE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075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8ADD93-62BD-B8CC-FBA8-EA1B45F260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72C9ED-867C-CEF1-945C-0B49DF31C6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A1DBAB-048E-D90B-A7B4-2DEFC519C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D6C7DE-9404-692B-F0DC-C5B012652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2BD961-BAB2-C176-D874-CAF102DBA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400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5F44F7-C4C3-879A-208F-84677734B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CE6132-FB9F-6677-FB53-BAFCC4F834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07ABC1-C0F4-7348-106C-3C5A25107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D4AB89A-0884-66BE-7083-3CBE9C7EA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F51CC7-3DC4-575F-247B-77EA285B9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3286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8FD6FB9-0984-F8A1-0AB1-5E67A2A72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6ED19C-72D9-D1E9-A65F-37052B5FB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7DD0F0-D032-DDDA-14F2-CD6295355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58316B-E5B4-EE76-A6E9-6A63D1EF2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768D60-F6C9-3EDB-98BC-CEB919F4D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8031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CF4433-E93C-0231-E3A0-A29F56FB8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E247C8A-A6B0-A7CB-D7E9-C6506AF4A2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404F7F-2C86-53B4-450E-0CAA882A9E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AE4283-3560-5171-9A19-0F5991C3E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828137C-5347-5B77-BA6A-B2CD460F1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CAA1F7-740F-92A2-0281-0D4F37816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78825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93FA9B-2719-620D-2336-0F5D79F15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C4BC6D5-1837-AC4E-9FBD-D7DB5BDE79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D786B4E-9777-53CB-5EB7-7AF5FF505A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4C1A7F7-21C6-2B87-AD52-34B0B58BE2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AF6CBF2-FA9F-47FD-4424-CF5433895A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580B0B1-1389-A1CD-D343-EBA7D276F0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C8FD7CA-66F0-5590-1CB6-E2A945781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D2BFE34-4BA5-D597-3E0C-034ADB100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397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C4AB09-C714-8DC2-0D8E-D24528EA7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479AE8-F91F-40C2-EF29-0D73ED97D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D69B3F9-3B2C-574B-4671-9AE9B8603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2BDED6E-8EDB-FA1C-DEE7-64429C2B8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047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01FCA9-30D3-F394-D5B5-29DCD3BC9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B2418A2-8827-F1B3-8AB3-42034760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5B7A1D8-EB0D-96EA-65A3-62E7C435C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071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D14AA0-E559-B836-72EA-8E0CBA70C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F3939E3-4E85-EC26-C4E8-B7C1581B28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6EFB214-8F51-116B-1006-EC7060C050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EB04647-8DC6-5893-6CCA-369E3AC54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ED85A64-C06A-BE84-9DF7-663EE9F8F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947C9B-6F8E-A3AB-C569-3741A29C4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8178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E07488-213A-66E3-5B74-163557B2C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DADE135-1DFD-0D2C-8145-9B8C9F216F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6B4C4DD-90FD-A8CB-3F86-123B51A2B2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2211E19-4903-3AF8-BA34-0C8257E64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2BB9AE7-3FA1-1F45-020A-212BC84E9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F7D386-3758-EE07-5E12-A672547A9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9698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7B8F79C-2CF6-791A-C9C6-43B68AEF8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0FF2D7-0E81-7A98-C5F2-C3DC2F418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BC34E4-CCDC-DA87-CD5A-DF5D2AE31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4682E3-F6CF-4F41-B666-646F7358A37A}" type="datetimeFigureOut">
              <a:rPr lang="ko-KR" altLang="en-US" smtClean="0"/>
              <a:t>2025-07-03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2D8943-CA6C-C15D-8853-2D22E9B0E3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EB372C-5140-5198-E3F9-D9787D7119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B5DDE0D-9C0E-4145-872C-4924E8E64F4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4476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95A034-A325-686D-7ACB-1C2D91433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지도, 나무, 밤, 자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689360E-C850-A055-A0C9-6BE12C1118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9298"/>
          <a:stretch>
            <a:fillRect/>
          </a:stretch>
        </p:blipFill>
        <p:spPr>
          <a:xfrm>
            <a:off x="3668484" y="1528452"/>
            <a:ext cx="3519062" cy="46077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7DB7BA-D324-4CAF-2512-EAF0C805612E}"/>
              </a:ext>
            </a:extLst>
          </p:cNvPr>
          <p:cNvSpPr txBox="1"/>
          <p:nvPr/>
        </p:nvSpPr>
        <p:spPr>
          <a:xfrm>
            <a:off x="2148910" y="490411"/>
            <a:ext cx="65582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잠들어 있는 태양에너지</a:t>
            </a:r>
            <a:endParaRPr lang="en-US" altLang="ko-KR" sz="24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  <a:p>
            <a:pPr algn="ctr"/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경기도에서 그 가능성을 깨우다</a:t>
            </a:r>
            <a:endParaRPr lang="en-US" altLang="ko-KR" sz="2400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7EF99C-FD74-6304-50A7-C8628D745D48}"/>
              </a:ext>
            </a:extLst>
          </p:cNvPr>
          <p:cNvSpPr txBox="1"/>
          <p:nvPr/>
        </p:nvSpPr>
        <p:spPr>
          <a:xfrm>
            <a:off x="2148910" y="1354169"/>
            <a:ext cx="6558210" cy="42287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ko-KR" altLang="en-US" sz="1600" dirty="0"/>
              <a:t>이론</a:t>
            </a:r>
            <a:r>
              <a:rPr lang="en-US" altLang="ko-KR" sz="1600" dirty="0"/>
              <a:t>·</a:t>
            </a:r>
            <a:r>
              <a:rPr lang="ko-KR" altLang="en-US" sz="1600" dirty="0"/>
              <a:t>기술</a:t>
            </a:r>
            <a:r>
              <a:rPr lang="en-US" altLang="ko-KR" sz="1600" dirty="0"/>
              <a:t>·</a:t>
            </a:r>
            <a:r>
              <a:rPr lang="ko-KR" altLang="en-US" sz="1600" dirty="0"/>
              <a:t>시장 조건을 반영한 태양광 </a:t>
            </a:r>
            <a:r>
              <a:rPr lang="ko-KR" altLang="en-US" sz="1600" dirty="0" err="1"/>
              <a:t>잠재량</a:t>
            </a:r>
            <a:r>
              <a:rPr lang="ko-KR" altLang="en-US" sz="1600" dirty="0"/>
              <a:t> 분석 결과</a:t>
            </a:r>
            <a:endParaRPr lang="en-US" altLang="ko-KR" sz="1600" spc="-150" dirty="0">
              <a:ln w="3175">
                <a:solidFill>
                  <a:schemeClr val="tx1">
                    <a:lumMod val="85000"/>
                    <a:lumOff val="15000"/>
                    <a:alpha val="1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8856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94F2F4D-6E10-7731-F4A4-C441E5B13AF7}"/>
              </a:ext>
            </a:extLst>
          </p:cNvPr>
          <p:cNvSpPr txBox="1"/>
          <p:nvPr/>
        </p:nvSpPr>
        <p:spPr>
          <a:xfrm>
            <a:off x="2410029" y="624635"/>
            <a:ext cx="65582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많이 쓰지만</a:t>
            </a:r>
            <a:r>
              <a:rPr lang="en-US" altLang="ko-KR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, </a:t>
            </a:r>
            <a:r>
              <a:rPr lang="ko-KR" altLang="en-US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직접 만들지 않은 에너지</a:t>
            </a:r>
            <a:r>
              <a:rPr lang="en-US" altLang="ko-KR" sz="2400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...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ADDA2C-B5C1-BBCB-AF67-1949F09A0DBF}"/>
              </a:ext>
            </a:extLst>
          </p:cNvPr>
          <p:cNvSpPr txBox="1"/>
          <p:nvPr/>
        </p:nvSpPr>
        <p:spPr>
          <a:xfrm>
            <a:off x="2410029" y="1287063"/>
            <a:ext cx="6558210" cy="42287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fontAlgn="base">
              <a:lnSpc>
                <a:spcPct val="150000"/>
              </a:lnSpc>
            </a:pPr>
            <a:r>
              <a:rPr lang="ko-KR" altLang="en-US" sz="1600" dirty="0"/>
              <a:t>경기도</a:t>
            </a:r>
            <a:r>
              <a:rPr lang="en-US" altLang="ko-KR" sz="1600" dirty="0"/>
              <a:t> </a:t>
            </a:r>
            <a:r>
              <a:rPr lang="ko-KR" altLang="en-US" sz="1600" dirty="0"/>
              <a:t>부문별</a:t>
            </a:r>
            <a:r>
              <a:rPr lang="en-US" altLang="ko-KR" sz="1600" dirty="0"/>
              <a:t>, </a:t>
            </a:r>
            <a:r>
              <a:rPr lang="ko-KR" altLang="en-US" sz="1600" dirty="0"/>
              <a:t>원별</a:t>
            </a:r>
            <a:r>
              <a:rPr lang="en-US" altLang="ko-KR" sz="1600" dirty="0"/>
              <a:t>, </a:t>
            </a:r>
            <a:r>
              <a:rPr lang="ko-KR" altLang="en-US" sz="1600" dirty="0"/>
              <a:t>연도별</a:t>
            </a:r>
            <a:r>
              <a:rPr lang="en-US" altLang="ko-KR" sz="1600" dirty="0"/>
              <a:t>, </a:t>
            </a:r>
            <a:r>
              <a:rPr lang="ko-KR" altLang="en-US" sz="1600" dirty="0"/>
              <a:t>에너지 소비 및 전력 공급 현황</a:t>
            </a:r>
            <a:endParaRPr lang="en-US" altLang="ko-KR" sz="1600" spc="-150" dirty="0">
              <a:ln w="3175">
                <a:solidFill>
                  <a:schemeClr val="tx1">
                    <a:lumMod val="85000"/>
                    <a:lumOff val="15000"/>
                    <a:alpha val="1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13B9FA9E-770B-88DF-13EC-53694DCEB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6881" y="2150254"/>
            <a:ext cx="6624506" cy="2481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784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39</Words>
  <Application>Microsoft Office PowerPoint</Application>
  <PresentationFormat>와이드스크린</PresentationFormat>
  <Paragraphs>5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7" baseType="lpstr">
      <vt:lpstr>KoPub돋움체 Light</vt:lpstr>
      <vt:lpstr>경기천년제목 Medium</vt:lpstr>
      <vt:lpstr>맑은 고딕</vt:lpstr>
      <vt:lpstr>Arial</vt:lpstr>
      <vt:lpstr>Office 테마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최 윤원</dc:creator>
  <cp:lastModifiedBy>전 승호</cp:lastModifiedBy>
  <cp:revision>10</cp:revision>
  <dcterms:created xsi:type="dcterms:W3CDTF">2025-07-02T00:49:38Z</dcterms:created>
  <dcterms:modified xsi:type="dcterms:W3CDTF">2025-07-03T10:59:05Z</dcterms:modified>
</cp:coreProperties>
</file>

<file path=docProps/thumbnail.jpeg>
</file>